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E454A0-CBED-40DA-927B-213E05F62218}">
  <a:tblStyle styleId="{0AE454A0-CBED-40DA-927B-213E05F622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30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cfd03aad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7cfd03aad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7bfd5dd5c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7bfd5dd5c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7cfd03aad4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7cfd03aad4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7cfd03aad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7cfd03aad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bfd5dd5c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7bfd5dd5c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7cfd03aad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7cfd03aad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7cfd03aad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7cfd03aad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cfd03aad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7cfd03aad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7cfd03aad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7cfd03aad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7cfd03aad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7cfd03aad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cfd03aad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7cfd03aad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cfd03aad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7cfd03aad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7cfd03aad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7cfd03aad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cfd03aad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7cfd03aad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cfd03aad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cfd03aad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cfd03aad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7cfd03aad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The increasing dominance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of teams</a:t>
            </a:r>
            <a:endParaRPr sz="40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Linh Tran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More than 95% are team authors.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Team author trend grows every year.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Increase by more than 10% since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the previous study.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775" y="1248950"/>
            <a:ext cx="5035226" cy="37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Mostly 3 or 4 authors in the first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first 5 years.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Shifting to 4 or 5 authors in the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next 5 years.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10% papers with &gt;6 authors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250" y="1105650"/>
            <a:ext cx="5383750" cy="40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Mean team size also increases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every year.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Grows from 3.5 since 2000 as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illustrated in the previous study.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250" y="1318650"/>
            <a:ext cx="4860000" cy="36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Team authors have higher impact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most of the time.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However, RTI drops significantly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compared with previous study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(1.7 in 1955 and 2.1 in 2000).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000" y="1318650"/>
            <a:ext cx="4718800" cy="35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799" y="1318650"/>
            <a:ext cx="7000575" cy="35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272825" y="2011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Optimal # authors: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first 5 years: 4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next 5 years: 5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There is a significant growth toward team-authored work with larger mean team size compared with previous study as predicted.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Team research papers do not always receive more citations than solo-authors, but they do show a tendency to produce more highly cited work most of the time.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Works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Larger data sets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Different fields with subfields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Analyze the drop of RTI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attention!</a:t>
            </a: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Citation</a:t>
            </a:r>
            <a:endParaRPr sz="1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Wuchty, S., Jones, B. F., &amp; Uzzi, B. (2007). The Increasing Dominance of Teams in Production of Knowledge. </a:t>
            </a:r>
            <a:r>
              <a:rPr lang="en" sz="1600" i="1">
                <a:solidFill>
                  <a:srgbClr val="000000"/>
                </a:solidFill>
              </a:rPr>
              <a:t>Science</a:t>
            </a:r>
            <a:r>
              <a:rPr lang="en" sz="1600">
                <a:solidFill>
                  <a:srgbClr val="000000"/>
                </a:solidFill>
              </a:rPr>
              <a:t>, </a:t>
            </a:r>
            <a:r>
              <a:rPr lang="en" sz="1600" i="1">
                <a:solidFill>
                  <a:srgbClr val="000000"/>
                </a:solidFill>
              </a:rPr>
              <a:t>316</a:t>
            </a:r>
            <a:r>
              <a:rPr lang="en" sz="1600">
                <a:solidFill>
                  <a:srgbClr val="000000"/>
                </a:solidFill>
              </a:rPr>
              <a:t>(5827), 1036–1039.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Previous Work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Motivations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Data and Methods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Results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Conclusions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Future Works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 - Overview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Research and projects are shifting toward teamwork.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Papers written by teams have higher impact than those done by single authors.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Team research dominate the top of the citation distribution in most fields.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 - Data and Methods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19.9 million research articles and 2.1 million patents records.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5 fields with almost 300 subfields from 1950 to 2000.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Relative team impact:</a:t>
            </a:r>
            <a:endParaRPr sz="1600">
              <a:solidFill>
                <a:schemeClr val="dk2"/>
              </a:solidFill>
            </a:endParaRPr>
          </a:p>
        </p:txBody>
      </p:sp>
      <p:graphicFrame>
        <p:nvGraphicFramePr>
          <p:cNvPr id="109" name="Google Shape;109;p16"/>
          <p:cNvGraphicFramePr/>
          <p:nvPr/>
        </p:nvGraphicFramePr>
        <p:xfrm>
          <a:off x="1683400" y="388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{0AE454A0-CBED-40DA-927B-213E05F62218}</a:tableStyleId>
              </a:tblPr>
              <a:tblGrid>
                <a:gridCol w="80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RTI =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mean number of citations received by team-authored work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mean number of citations received by solo-authored work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 - Results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3413" y="1913925"/>
            <a:ext cx="6237175" cy="2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 - Results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Sciences and engineering:</a:t>
            </a:r>
            <a:endParaRPr sz="1600">
              <a:solidFill>
                <a:schemeClr val="dk2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RTI = 1.7 in 1955.</a:t>
            </a:r>
            <a:endParaRPr sz="1600">
              <a:solidFill>
                <a:schemeClr val="dk2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RTI = 2.1 in 2000.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Similar upward trend in citation is also seen in all other fields.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Motivations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With the growth of science and technology these days, research is typically done with collaboration among people from different fields.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Claim: The ratio between research papers done by teamwork and individuals has increased significantly for teams in recent years.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Methods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Institute of Electrical and Electronics Engineers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110,000 scientific articles during 2010 - 2020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10,000 most cited papers per year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Science and engineering fields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8700" y="2296448"/>
            <a:ext cx="2739449" cy="15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Methods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Collect data using Python and Selenium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Ratio of team-authored and single-authored work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Mean team size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Relative team impact (RTI)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(16:9)</PresentationFormat>
  <Paragraphs>96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Raleway</vt:lpstr>
      <vt:lpstr>Lato</vt:lpstr>
      <vt:lpstr>Arial</vt:lpstr>
      <vt:lpstr>Streamline</vt:lpstr>
      <vt:lpstr>The increasing dominance of teams</vt:lpstr>
      <vt:lpstr>Overview</vt:lpstr>
      <vt:lpstr>Previous Work - Overview</vt:lpstr>
      <vt:lpstr>Previous Work - Data and Methods</vt:lpstr>
      <vt:lpstr>Previous Work - Results</vt:lpstr>
      <vt:lpstr>Previous Work - Results</vt:lpstr>
      <vt:lpstr>Motivations</vt:lpstr>
      <vt:lpstr>Data and Methods</vt:lpstr>
      <vt:lpstr>Data and Methods</vt:lpstr>
      <vt:lpstr>Results</vt:lpstr>
      <vt:lpstr>Results</vt:lpstr>
      <vt:lpstr>Results</vt:lpstr>
      <vt:lpstr>Results</vt:lpstr>
      <vt:lpstr>Results</vt:lpstr>
      <vt:lpstr>Conclusions</vt:lpstr>
      <vt:lpstr>Future Works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increasing dominance of teams</dc:title>
  <dc:creator>Szymanski, Bolek</dc:creator>
  <cp:lastModifiedBy>Szymanski, Bolek</cp:lastModifiedBy>
  <cp:revision>1</cp:revision>
  <dcterms:modified xsi:type="dcterms:W3CDTF">2022-11-02T20:37:37Z</dcterms:modified>
</cp:coreProperties>
</file>